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984B-8ACC-5D4C-883A-6A0B2EBD37E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E1E35-5740-CB4F-B4C4-99EC8113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E1E35-5740-CB4F-B4C4-99EC8113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2506" y="1507253"/>
            <a:ext cx="8276784" cy="16483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506" y="3245404"/>
            <a:ext cx="8276784" cy="8915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8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9E4E31-9729-4F49-B473-6CA878EC8C87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7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FE268E-030E-564F-A469-1B086D4E66BA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71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BE32A0-7733-1D45-AAE4-F7C6F6EAD97B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3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40F8E2-A457-2444-8812-ED873089B5C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BE8DC6-39C2-AF4D-A468-D1BA9751DF5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93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F2936-80E5-984C-9175-E8A3E29DA4F1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CE3A90-F1D4-924F-AA50-9B202CC59949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85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0F1893-E0BA-6C49-9B66-6D9986C79892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8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06A0F5-D5EB-F54C-BA66-5A5381911382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7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B34F44-E61E-3542-9A33-B410C8470F64}" type="datetime1">
              <a:rPr lang="en-US">
                <a:solidFill>
                  <a:prstClr val="black"/>
                </a:solidFill>
                <a:latin typeface="Calibri"/>
              </a:rPr>
              <a:pPr/>
              <a:t>4/8/2016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99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6234A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Predator-Prey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Connor Hann, </a:t>
            </a:r>
            <a:r>
              <a:rPr lang="en-US" dirty="0" err="1">
                <a:solidFill>
                  <a:schemeClr val="tx1"/>
                </a:solidFill>
              </a:rPr>
              <a:t>Xiaomeng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Peifan</a:t>
            </a:r>
            <a:r>
              <a:rPr lang="en-US" dirty="0">
                <a:solidFill>
                  <a:schemeClr val="tx1"/>
                </a:solidFill>
              </a:rPr>
              <a:t> Liu, and </a:t>
            </a:r>
            <a:r>
              <a:rPr lang="en-US" dirty="0" err="1">
                <a:solidFill>
                  <a:schemeClr val="tx1"/>
                </a:solidFill>
              </a:rPr>
              <a:t>Xinyu</a:t>
            </a:r>
            <a:r>
              <a:rPr lang="en-US" dirty="0">
                <a:solidFill>
                  <a:schemeClr val="tx1"/>
                </a:solidFill>
              </a:rPr>
              <a:t> Wu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baseline="30000" dirty="0" smtClean="0">
                <a:solidFill>
                  <a:schemeClr val="tx1"/>
                </a:solidFill>
                <a:latin typeface="Arial"/>
                <a:cs typeface="Arial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Physics 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Department, Duke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Extinction Happens.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2207"/>
            <a:ext cx="8138160" cy="500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kind of extinction can happen!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4" y="1862579"/>
            <a:ext cx="4154487" cy="3842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1" y="1904012"/>
            <a:ext cx="4419600" cy="38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Animation for extinction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BothExtin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32" y="1417638"/>
            <a:ext cx="4653068" cy="4119562"/>
          </a:xfrm>
          <a:prstGeom prst="rect">
            <a:avLst/>
          </a:prstGeom>
        </p:spPr>
      </p:pic>
      <p:pic>
        <p:nvPicPr>
          <p:cNvPr id="6" name="SahrkExtinc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8320" y="1417638"/>
            <a:ext cx="4734560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90320"/>
            <a:ext cx="8321040" cy="4835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shows same characteristic with the predator-prey model.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same parameter, different result can be obtained(stochastic).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parameters can change the result significantly.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initial condition to some extent do not change the level of the overall result.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Extinction can happen so the parameters need to be tuned carefully.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8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975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20" y="3340122"/>
            <a:ext cx="2641600" cy="28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Predator-Prey Models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2133600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chemeClr val="bg1"/>
                </a:solidFill>
                <a:latin typeface="Calibri"/>
              </a:rPr>
              <a:pPr/>
              <a:t>3</a:t>
            </a:fld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161" y="130015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Our Model: Fish and Sharks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91" y="785169"/>
            <a:ext cx="6801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 parameters: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fish	 	</a:t>
            </a:r>
            <a:r>
              <a:rPr lang="en-US" sz="2400" dirty="0" smtClean="0">
                <a:latin typeface="Courier"/>
                <a:cs typeface="Courier"/>
              </a:rPr>
              <a:t>n0_fish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sharks	</a:t>
            </a:r>
            <a:r>
              <a:rPr lang="en-US" sz="2400" dirty="0" smtClean="0">
                <a:latin typeface="Courier"/>
                <a:cs typeface="Courier"/>
              </a:rPr>
              <a:t>n0_sharks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fish to breed	 	</a:t>
            </a:r>
            <a:r>
              <a:rPr lang="en-US" sz="2400" dirty="0" err="1" smtClean="0">
                <a:latin typeface="Courier"/>
                <a:cs typeface="Courier"/>
              </a:rPr>
              <a:t>breed_age_fish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breed	</a:t>
            </a:r>
            <a:r>
              <a:rPr lang="en-US" sz="2400" dirty="0" err="1" smtClean="0">
                <a:latin typeface="Courier"/>
                <a:cs typeface="Courier"/>
              </a:rPr>
              <a:t>breed_age_sharks</a:t>
            </a:r>
            <a:endParaRPr lang="en-US" sz="24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starve	</a:t>
            </a:r>
            <a:r>
              <a:rPr lang="en-US" sz="2400" dirty="0" err="1" smtClean="0">
                <a:latin typeface="Courier"/>
                <a:cs typeface="Courier"/>
              </a:rPr>
              <a:t>starve_time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65" y="3841724"/>
            <a:ext cx="471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Two-dimensional periodic N x N grid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1" y="4303389"/>
            <a:ext cx="2744694" cy="2301856"/>
          </a:xfrm>
          <a:prstGeom prst="rect">
            <a:avLst/>
          </a:prstGeom>
        </p:spPr>
      </p:pic>
      <p:pic>
        <p:nvPicPr>
          <p:cNvPr id="10" name="Picture 9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98" y="3476599"/>
            <a:ext cx="4021702" cy="3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Shark and Fish Movement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5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84156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5" name="pop(size10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189038"/>
            <a:ext cx="6583362" cy="493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Periodic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616" y="1170432"/>
            <a:ext cx="6684263" cy="4780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8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Stochastic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261872"/>
            <a:ext cx="8311896" cy="486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Result is different for each run.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6" y="1781789"/>
            <a:ext cx="8104328" cy="45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5128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Parameter 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920446"/>
            <a:ext cx="8229600" cy="482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Breeding age significantly influence oscillation period and amplitude.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666240"/>
            <a:ext cx="8318576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Initial condition insensitive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Goes to certain level after sufficient long time.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194560"/>
            <a:ext cx="8321040" cy="39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x3_duke_ppt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187</Words>
  <Application>Microsoft Office PowerPoint</Application>
  <PresentationFormat>On-screen Show (4:3)</PresentationFormat>
  <Paragraphs>55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Courier</vt:lpstr>
      <vt:lpstr>Arial</vt:lpstr>
      <vt:lpstr>Calibri</vt:lpstr>
      <vt:lpstr>Helvetica</vt:lpstr>
      <vt:lpstr>4x3_duke_ppt_3</vt:lpstr>
      <vt:lpstr>Predator-Prey Model</vt:lpstr>
      <vt:lpstr>Predator-Prey Models</vt:lpstr>
      <vt:lpstr>PowerPoint Presentation</vt:lpstr>
      <vt:lpstr>Shark and Fish Movement</vt:lpstr>
      <vt:lpstr>Animation</vt:lpstr>
      <vt:lpstr>Periodic</vt:lpstr>
      <vt:lpstr>Stochastic</vt:lpstr>
      <vt:lpstr>Parameter Sensitive</vt:lpstr>
      <vt:lpstr>Initial condition insensitive</vt:lpstr>
      <vt:lpstr>Extinction Happens.</vt:lpstr>
      <vt:lpstr>Animation for extinction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Predator-Prey Model</dc:title>
  <dc:creator>Connor Hann</dc:creator>
  <cp:lastModifiedBy>Xinyu Wu</cp:lastModifiedBy>
  <cp:revision>10</cp:revision>
  <dcterms:created xsi:type="dcterms:W3CDTF">2016-04-08T02:31:08Z</dcterms:created>
  <dcterms:modified xsi:type="dcterms:W3CDTF">2016-04-08T05:43:30Z</dcterms:modified>
</cp:coreProperties>
</file>